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96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86E2A-031E-4953-B884-4EC7536635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59110F-9C67-4363-8AB5-76BE0CC5AC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B7261-DC1D-4D4B-A508-59DFDE8AA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45417-EE08-4F6B-9881-E18F27981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CD763-D2AE-44C7-9248-1BCCA3826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65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0F6E3-C056-4A04-B486-C8CAA9753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2A0289-C830-42ED-85F9-A915B69FEF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7757F-A4F4-482D-A804-C0D0585C6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0C3E5-16E1-46F0-9C0C-83B7009CC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FD36E-A2BA-4855-8FA5-3FF3B382E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64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75BEDF-905D-4664-842C-162F3BFAB5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2E262C-FB69-4221-AD06-7BA157F457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5D707-4782-406B-8796-411997F6F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B7B76-DC04-4E76-99F3-6A27B4400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A4CFA-F6D0-4351-B909-E897ED0C9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11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87A37-01E0-44D1-9ACE-C06ECE0FF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476C2-0AC7-40EE-86CF-C63766125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F5CA4-EB0D-4D18-8CA4-9301D6FDC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C0420-D0CD-4334-AFAD-131CCAC63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4340F-2DF1-4313-A0E6-027D726EE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5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BA8F8-9D67-44E3-88F9-F721106A4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F0E5DE-2CF4-4855-BF63-C778A95A3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851D2-E5A0-46E5-A09E-61A3FCA0B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C25DC-8586-4297-A48E-E53F8C39B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EC03E-1643-4ED5-BA70-F25195DD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91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F4C94-ABC1-4F8C-B0CD-C5D5D9C76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A16EE-D3C0-426C-8B66-B7274CAF61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2B6FDE-1369-4D5A-8933-5E32052E5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C31F36-F6F2-475F-9C42-EB2B00599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B7C64-960E-4863-A1FA-BB4EC1E2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941B10-F99C-4EF9-BE82-319B6EB06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8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6493D-3EB6-4F04-AC7E-C6984127D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588C6-E69C-4853-BF42-4D1C8F66F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EFA86A-397E-4453-85C2-C505323C26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246B48-41D1-4223-B5AD-F2F5989068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33CA8C-7169-42A9-A763-2B1ADDD985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582F19-FD7A-47EE-8415-0BAEDFAB3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D0F19E-E605-404E-9600-BBB2556D9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7358CF-BBE2-4C5D-9122-879CB8557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40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7381F-FAEF-4C71-A2AD-033552DAC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32E2B3-C0D8-4D65-940F-C72BFCDE2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FA510B-A023-4DF0-BF5A-5FA34278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369A12-39F5-4CA8-8BF9-D92796C20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45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409C65-3F80-49B8-8F61-214F6C0AC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7452E5-B97D-4192-A538-19C0FACE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7C2E11-89B3-4DF9-86E8-5F79CC470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20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D4C12-0AED-4353-B4C7-B3B4A5CB1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CC617-DAB1-4CA0-B816-5B3440C1E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895F2A-54B1-4E1B-B67A-216635EF44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391AFB-BFB7-4D3E-9C44-8F755B1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970B0-6080-4F8C-A47E-40BA7BA7B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A910C4-1725-44FB-BE28-CDBC22BCB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96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665B6-C01B-4A2A-A754-F0AC65903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62C255-25D7-4A85-9529-045F410401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EB1B03-B74A-45F5-81F2-DFBF91F2F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8B381A-8415-4A75-AFA8-ED86A7CA0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A45A4D-113B-441B-AAEF-2F9DC1A64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EBC349-E20E-4CA8-9173-44F33BF2B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7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1035E1-FA4A-4CC6-9244-ECDB1FA98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E013F-296E-4B87-9864-CB8430506A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F7E2-8023-453E-AAD3-9679EC3E8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727B7-513B-4940-88E3-2C0AA1881613}" type="datetimeFigureOut">
              <a:rPr lang="en-US" smtClean="0"/>
              <a:t>27/01/2019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69C8EA-2C57-45CB-A153-B2DDD10E5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D8F2C-89AA-4514-B5B2-A95B73F5A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AE0EA-3BA1-4058-B72B-4FCD01F24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960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0">
            <a:extLst>
              <a:ext uri="{FF2B5EF4-FFF2-40B4-BE49-F238E27FC236}">
                <a16:creationId xmlns:a16="http://schemas.microsoft.com/office/drawing/2014/main" id="{ACB307C0-86EC-4033-B9C3-4A4342CF6D3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277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9">
            <a:extLst>
              <a:ext uri="{FF2B5EF4-FFF2-40B4-BE49-F238E27FC236}">
                <a16:creationId xmlns:a16="http://schemas.microsoft.com/office/drawing/2014/main" id="{C418BF19-4969-4AB1-9AEF-29A86457CD6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05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0">
            <a:extLst>
              <a:ext uri="{FF2B5EF4-FFF2-40B4-BE49-F238E27FC236}">
                <a16:creationId xmlns:a16="http://schemas.microsoft.com/office/drawing/2014/main" id="{A9E4DE83-2A96-4722-B546-FA8340E2582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713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1">
            <a:extLst>
              <a:ext uri="{FF2B5EF4-FFF2-40B4-BE49-F238E27FC236}">
                <a16:creationId xmlns:a16="http://schemas.microsoft.com/office/drawing/2014/main" id="{CBB77AFD-717B-425C-B7D2-0FE3647887A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900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2">
            <a:extLst>
              <a:ext uri="{FF2B5EF4-FFF2-40B4-BE49-F238E27FC236}">
                <a16:creationId xmlns:a16="http://schemas.microsoft.com/office/drawing/2014/main" id="{10574826-CEB6-436C-87B9-4F98E1AC930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06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3">
            <a:extLst>
              <a:ext uri="{FF2B5EF4-FFF2-40B4-BE49-F238E27FC236}">
                <a16:creationId xmlns:a16="http://schemas.microsoft.com/office/drawing/2014/main" id="{DDB8982F-74DF-4F50-B75E-41F70B95D99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914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4">
            <a:extLst>
              <a:ext uri="{FF2B5EF4-FFF2-40B4-BE49-F238E27FC236}">
                <a16:creationId xmlns:a16="http://schemas.microsoft.com/office/drawing/2014/main" id="{AE32DE32-1ACB-4670-8B48-B9CC9E4543E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387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5">
            <a:extLst>
              <a:ext uri="{FF2B5EF4-FFF2-40B4-BE49-F238E27FC236}">
                <a16:creationId xmlns:a16="http://schemas.microsoft.com/office/drawing/2014/main" id="{02E2B488-78C9-4EBA-940F-07607AB303A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97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6">
            <a:extLst>
              <a:ext uri="{FF2B5EF4-FFF2-40B4-BE49-F238E27FC236}">
                <a16:creationId xmlns:a16="http://schemas.microsoft.com/office/drawing/2014/main" id="{8F75AEAA-2F7C-4FE5-9951-6CCD56C71B6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888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7">
            <a:extLst>
              <a:ext uri="{FF2B5EF4-FFF2-40B4-BE49-F238E27FC236}">
                <a16:creationId xmlns:a16="http://schemas.microsoft.com/office/drawing/2014/main" id="{BDABFB68-285A-4778-8AF0-7785E0B8BD2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607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8">
            <a:extLst>
              <a:ext uri="{FF2B5EF4-FFF2-40B4-BE49-F238E27FC236}">
                <a16:creationId xmlns:a16="http://schemas.microsoft.com/office/drawing/2014/main" id="{50CC237D-975E-41FD-9A22-450A133AC43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">
            <a:extLst>
              <a:ext uri="{FF2B5EF4-FFF2-40B4-BE49-F238E27FC236}">
                <a16:creationId xmlns:a16="http://schemas.microsoft.com/office/drawing/2014/main" id="{5F05C3AA-D671-4A10-B979-5019E009172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5942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9">
            <a:extLst>
              <a:ext uri="{FF2B5EF4-FFF2-40B4-BE49-F238E27FC236}">
                <a16:creationId xmlns:a16="http://schemas.microsoft.com/office/drawing/2014/main" id="{687FFB85-E006-401F-AE58-521C4D49BAE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809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0">
            <a:extLst>
              <a:ext uri="{FF2B5EF4-FFF2-40B4-BE49-F238E27FC236}">
                <a16:creationId xmlns:a16="http://schemas.microsoft.com/office/drawing/2014/main" id="{A23931AC-D0E1-4C3A-B65C-8E5034C794B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563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1">
            <a:extLst>
              <a:ext uri="{FF2B5EF4-FFF2-40B4-BE49-F238E27FC236}">
                <a16:creationId xmlns:a16="http://schemas.microsoft.com/office/drawing/2014/main" id="{647EF346-61F8-4AD5-8751-289C43A2DF4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7163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2">
            <a:extLst>
              <a:ext uri="{FF2B5EF4-FFF2-40B4-BE49-F238E27FC236}">
                <a16:creationId xmlns:a16="http://schemas.microsoft.com/office/drawing/2014/main" id="{6818FE4F-94B4-4A93-9CC7-386705D62EC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656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3">
            <a:extLst>
              <a:ext uri="{FF2B5EF4-FFF2-40B4-BE49-F238E27FC236}">
                <a16:creationId xmlns:a16="http://schemas.microsoft.com/office/drawing/2014/main" id="{AA091323-AF2A-4B6D-87A9-825FC6F2367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7988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4">
            <a:extLst>
              <a:ext uri="{FF2B5EF4-FFF2-40B4-BE49-F238E27FC236}">
                <a16:creationId xmlns:a16="http://schemas.microsoft.com/office/drawing/2014/main" id="{5731E1BB-16E6-4DA9-B1E5-BD4C4C6690F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4495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5">
            <a:extLst>
              <a:ext uri="{FF2B5EF4-FFF2-40B4-BE49-F238E27FC236}">
                <a16:creationId xmlns:a16="http://schemas.microsoft.com/office/drawing/2014/main" id="{1D0F9DF9-21DF-41A0-8659-07C97E63738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738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6">
            <a:extLst>
              <a:ext uri="{FF2B5EF4-FFF2-40B4-BE49-F238E27FC236}">
                <a16:creationId xmlns:a16="http://schemas.microsoft.com/office/drawing/2014/main" id="{644A549C-E0A0-462D-A282-637B24AD5AE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1606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7">
            <a:extLst>
              <a:ext uri="{FF2B5EF4-FFF2-40B4-BE49-F238E27FC236}">
                <a16:creationId xmlns:a16="http://schemas.microsoft.com/office/drawing/2014/main" id="{CFFDAD29-E9D7-4ACA-A798-4AFA0ACD315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0008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8">
            <a:extLst>
              <a:ext uri="{FF2B5EF4-FFF2-40B4-BE49-F238E27FC236}">
                <a16:creationId xmlns:a16="http://schemas.microsoft.com/office/drawing/2014/main" id="{62E74A1E-371C-44C8-B856-DFB7BB010DD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773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2">
            <a:extLst>
              <a:ext uri="{FF2B5EF4-FFF2-40B4-BE49-F238E27FC236}">
                <a16:creationId xmlns:a16="http://schemas.microsoft.com/office/drawing/2014/main" id="{47A5F86A-37EE-49AC-8D04-620FAA6666A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7145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9">
            <a:extLst>
              <a:ext uri="{FF2B5EF4-FFF2-40B4-BE49-F238E27FC236}">
                <a16:creationId xmlns:a16="http://schemas.microsoft.com/office/drawing/2014/main" id="{D45BF23B-3BF0-4D60-B2AE-72B545BD1B4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3505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0">
            <a:extLst>
              <a:ext uri="{FF2B5EF4-FFF2-40B4-BE49-F238E27FC236}">
                <a16:creationId xmlns:a16="http://schemas.microsoft.com/office/drawing/2014/main" id="{D2D434BA-849A-48DA-ABD4-F153C9BB3A3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0544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1">
            <a:extLst>
              <a:ext uri="{FF2B5EF4-FFF2-40B4-BE49-F238E27FC236}">
                <a16:creationId xmlns:a16="http://schemas.microsoft.com/office/drawing/2014/main" id="{036D1E5E-9475-4CD6-9E65-5D75D67A77C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9852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2">
            <a:extLst>
              <a:ext uri="{FF2B5EF4-FFF2-40B4-BE49-F238E27FC236}">
                <a16:creationId xmlns:a16="http://schemas.microsoft.com/office/drawing/2014/main" id="{BEDC9A82-5B9B-4867-9B8C-81AACAC4E47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2584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3">
            <a:extLst>
              <a:ext uri="{FF2B5EF4-FFF2-40B4-BE49-F238E27FC236}">
                <a16:creationId xmlns:a16="http://schemas.microsoft.com/office/drawing/2014/main" id="{B065F606-65C9-4770-BAA9-9B46D3E463B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9215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4">
            <a:extLst>
              <a:ext uri="{FF2B5EF4-FFF2-40B4-BE49-F238E27FC236}">
                <a16:creationId xmlns:a16="http://schemas.microsoft.com/office/drawing/2014/main" id="{52361427-C0D1-4785-842E-50F2C6D2CF4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9319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5">
            <a:extLst>
              <a:ext uri="{FF2B5EF4-FFF2-40B4-BE49-F238E27FC236}">
                <a16:creationId xmlns:a16="http://schemas.microsoft.com/office/drawing/2014/main" id="{A3410412-A729-4BE6-A413-C3245005418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7194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6">
            <a:extLst>
              <a:ext uri="{FF2B5EF4-FFF2-40B4-BE49-F238E27FC236}">
                <a16:creationId xmlns:a16="http://schemas.microsoft.com/office/drawing/2014/main" id="{269B7B45-307D-45C0-A092-720C8D19158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3897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7">
            <a:extLst>
              <a:ext uri="{FF2B5EF4-FFF2-40B4-BE49-F238E27FC236}">
                <a16:creationId xmlns:a16="http://schemas.microsoft.com/office/drawing/2014/main" id="{2200A69E-B6E4-46DD-8488-D861B4B6542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1313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8">
            <a:extLst>
              <a:ext uri="{FF2B5EF4-FFF2-40B4-BE49-F238E27FC236}">
                <a16:creationId xmlns:a16="http://schemas.microsoft.com/office/drawing/2014/main" id="{35F983A7-9881-4414-89D7-E9F7F86284A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30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3">
            <a:extLst>
              <a:ext uri="{FF2B5EF4-FFF2-40B4-BE49-F238E27FC236}">
                <a16:creationId xmlns:a16="http://schemas.microsoft.com/office/drawing/2014/main" id="{4F69303F-7E8B-41BD-ACA0-496DD4A4092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46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9">
            <a:extLst>
              <a:ext uri="{FF2B5EF4-FFF2-40B4-BE49-F238E27FC236}">
                <a16:creationId xmlns:a16="http://schemas.microsoft.com/office/drawing/2014/main" id="{4BB1D7C2-D16E-4371-8D15-F2AE08B7887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4785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40">
            <a:extLst>
              <a:ext uri="{FF2B5EF4-FFF2-40B4-BE49-F238E27FC236}">
                <a16:creationId xmlns:a16="http://schemas.microsoft.com/office/drawing/2014/main" id="{BE681613-660A-4985-88DC-669868D3749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3217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41">
            <a:extLst>
              <a:ext uri="{FF2B5EF4-FFF2-40B4-BE49-F238E27FC236}">
                <a16:creationId xmlns:a16="http://schemas.microsoft.com/office/drawing/2014/main" id="{14F177F2-DDDF-471A-91F5-ECB4B49B415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200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4">
            <a:extLst>
              <a:ext uri="{FF2B5EF4-FFF2-40B4-BE49-F238E27FC236}">
                <a16:creationId xmlns:a16="http://schemas.microsoft.com/office/drawing/2014/main" id="{6169AB9E-C58C-4F30-9504-76ACFC6F79E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580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5">
            <a:extLst>
              <a:ext uri="{FF2B5EF4-FFF2-40B4-BE49-F238E27FC236}">
                <a16:creationId xmlns:a16="http://schemas.microsoft.com/office/drawing/2014/main" id="{8657DF1D-1356-4630-8354-CE8CEAC0053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433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6">
            <a:extLst>
              <a:ext uri="{FF2B5EF4-FFF2-40B4-BE49-F238E27FC236}">
                <a16:creationId xmlns:a16="http://schemas.microsoft.com/office/drawing/2014/main" id="{30DA6CD8-2753-4576-A6D7-0A0B01FE39B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990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7">
            <a:extLst>
              <a:ext uri="{FF2B5EF4-FFF2-40B4-BE49-F238E27FC236}">
                <a16:creationId xmlns:a16="http://schemas.microsoft.com/office/drawing/2014/main" id="{28D41A35-1962-4A61-811D-D9BE816F147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196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8">
            <a:extLst>
              <a:ext uri="{FF2B5EF4-FFF2-40B4-BE49-F238E27FC236}">
                <a16:creationId xmlns:a16="http://schemas.microsoft.com/office/drawing/2014/main" id="{094CDB68-4B64-4E82-BBEA-AA0ED847219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77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Abo3mmar</dc:creator>
  <cp:lastModifiedBy>Abo3mmar</cp:lastModifiedBy>
  <cp:revision>1</cp:revision>
  <dcterms:created xsi:type="dcterms:W3CDTF">2019-01-27T09:32:26Z</dcterms:created>
  <dcterms:modified xsi:type="dcterms:W3CDTF">2019-01-27T09:32:36Z</dcterms:modified>
</cp:coreProperties>
</file>